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0.3063829787234042</c:v>
                </c:pt>
                <c:pt idx="1">
                  <c:v>0.69361702127659575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6.6524817615342311</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0.51412841394737985</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0.16747331012913325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1.7483975054964684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0.16747331012913413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0.51122510883160466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7.0425490680012262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0.49168026421749556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0.20669242567494805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2.1578394860437236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0.20669242567494805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0.65824420955405394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6.262414455067236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6.6206987737653806</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1.8671522573737498E-2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0.10568928250525733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1.1033810566437143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0.10568928250525733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8.8543692613907155E-3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7.0315293885341283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0.16041580385091514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0.11284193308246948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1.1780537099592836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0.11284193308246859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2.7968189759192796E-2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6.4438163204457419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0.29011139834512534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8.5777205071062568E-2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0.8955018041923628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8.5777205071063456E-2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0.1012775369838943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7.4180484244641072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5.3258614169203966E-2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1.1457551183096895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0.10974815604431676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8.0810734964737563E-2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7.2532445467648126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9.0284223049732493E-2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8.968116847379104E-2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0.93625862609798638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8.968116847379104E-2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0.32167709290145474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4.5432534570339911E-3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4.9568551886181114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6.0308311896404563</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0.19615384615384621</c:v>
                </c:pt>
                <c:pt idx="1">
                  <c:v>0.25769230769230772</c:v>
                </c:pt>
                <c:pt idx="2">
                  <c:v>0.2384615384615385</c:v>
                </c:pt>
                <c:pt idx="3">
                  <c:v>0.30769230769230771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7.0052382334917951E-2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0.59317731978981048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0.16537340185177118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1.726474762158551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0.16537340185177207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8.6258151316294551E-2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5.9805829948793452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0.5680649143153218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0.16321516231918576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1.7039430488238922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0.16321516231918576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0.19058882400679789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6.0810793844015674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6.8436655813479046</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0.26694469843994018</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8.7988351907464235E-2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0.91858586224357097</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8.7988351907464235E-2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0.3156051346393296</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3.8925944019108982E-2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5.8695792074026052</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0.13446350805250962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0.11287519551836933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1.1784009650527185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0.11287519551836933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0.30261633232713514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6.4906466250094974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0.2651680243644865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9.9361563786157348E-2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1.0373205744365643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9.9361563786158236E-2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0.25972352587688974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7.1557594556403288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0.13055253678546119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8.7020454816274295E-2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0.90848115446351585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8.7020454816274295E-2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0.16239472520322185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7.8586770373391923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7.4563072109721871</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0.25294864774860848</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0.13626747661301053</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1.4226130480539112</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0.13626747661301053</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0.18760738879371619</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6.3267776515910477</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0.15047616120545104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0.10852432401466938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1.1329784862234593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0.10852432401466938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0.38926554651589473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0.25660928007433714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6.5046236026727051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0.41153846153846152</c:v>
                </c:pt>
                <c:pt idx="1">
                  <c:v>0.57692307692307698</c:v>
                </c:pt>
                <c:pt idx="2">
                  <c:v>0</c:v>
                </c:pt>
                <c:pt idx="3">
                  <c:v>1.1538461538461539E-2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0.15320659828277794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9.035123358645869E-2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0.9432540104407634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9.0351233586459578E-2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0.32408054728509139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5.9805738068430259E-2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7.8067068790559384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7.306484822209125E-2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8.8778338866540629E-2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0.92683321358307769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8.8778338866541517E-2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0.31843873630566222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0.26178760433466763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8.1271809359815368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0.34759199470681068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0.11410664226881106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1.1912570937395008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0.11410664226881018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0.1096088990178341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8.5162469855597074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9.0776212297868302</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9.7794691554184965E-3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0.30627703686467189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8.5387747989655871E-2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0.89143592773056568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8.5387747989654983E-2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0.14189721280409273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9.0776212297868302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5.3159290293849821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0.21417584329601302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0.19472100253456004</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2.0328595334784119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0.19472100253456048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0.65442702426875066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5.0809029154683731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0.17380453061624035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1.8227790100514891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0.17459807251357606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0.27676947036100863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5.5509551433015902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6.7380099081332148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0.43512438588963409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0.16037007775402934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1.6742407711725376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0.16037007775403023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0.57523091277933691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0.17191431722633244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5.3754576994405081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0.79230769230769227</c:v>
                </c:pt>
                <c:pt idx="1">
                  <c:v>3.8461538461538457E-2</c:v>
                </c:pt>
                <c:pt idx="2">
                  <c:v>5.7692307692307689E-2</c:v>
                </c:pt>
                <c:pt idx="3">
                  <c:v>0.05</c:v>
                </c:pt>
                <c:pt idx="4">
                  <c:v>3.8461538461538459E-3</c:v>
                </c:pt>
                <c:pt idx="5">
                  <c:v>5.7692307692307689E-2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0.19564282092726781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0.12655711703999639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1.3212382771018198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0.12655711703999728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0.28440662584000265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8.1005621168259214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3.5568332689518201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4.7250220948098498E-3</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1.1198025724088321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0.10726224608698098</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0.38473860328240583</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0.50419988453250797</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1.6684508588168301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8.9811222950273883E-2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0.10851964959197313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1.1329296859162588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0.10851964959197336</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0.38924877984425565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0.21226847113668734</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2.483631594939002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0.22802181089700091</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0.10413557621473912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1.0871605842560728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0.10413557621473934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0.3735235612386667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4.8586403359180963E-2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1.6637771594973889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0.25130223659802908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0.10693171285046299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1.1163518524955158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0.10693171285046343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0.38355301468627356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0.13983382250431742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4.4195370613327087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2.1834332731475836E-2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0.14362917525223518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1.4994681333634055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0.14362917525223651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0.44337811045527253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4.6168050942065362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0.15373904495690649</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0.1300039000941462</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1.3572222012818287</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0.1300039000941462</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0.21253575047250362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6.4887978449184516</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5.0121662500911883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0.42603963176215665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0.17247342490437401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1.8005979916126424</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0.17247342490437401</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0.27592910039072294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5.7396624304191004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0.34645669291338593</c:v>
                </c:pt>
                <c:pt idx="1">
                  <c:v>1.5748031496062992E-2</c:v>
                </c:pt>
                <c:pt idx="2">
                  <c:v>0.48031496062992135</c:v>
                </c:pt>
                <c:pt idx="3">
                  <c:v>0</c:v>
                </c:pt>
                <c:pt idx="4">
                  <c:v>7.874015748031496E-3</c:v>
                </c:pt>
                <c:pt idx="5">
                  <c:v>4.7244094488188976E-2</c:v>
                </c:pt>
                <c:pt idx="6">
                  <c:v>7.874015748031496E-3</c:v>
                </c:pt>
                <c:pt idx="7">
                  <c:v>2.7559055118110239E-2</c:v>
                </c:pt>
                <c:pt idx="8">
                  <c:v>6.6929133858267723E-2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4.735814227913604E-2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0.12036406941874889</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1.2565837419758181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0.12036406941874844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0.35946499491421502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4.2846700697632762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8.0624531350852635</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0.11149312472549244</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0.26749402180298087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7.4575333352672857E-2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0.77855585886995549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7.4575333352672857E-2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9.5674185050956595E-2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8.0311734344114267</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0.28848091770844242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8.8372634075191137E-2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0.922597713343559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8.8372634075192025E-2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0.12133728949263478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8.0937328357590985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6.9249457330266528</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0.13391288082707486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0.10602177216901865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1.106852201378814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0.10602177216901865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0.29903631955438037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6.9249457330266528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2.3460522235696648</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1.8327825737308068E-2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0.15902103245020194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1.660156930337279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0.15902103245020083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0.37926523228629661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2.3460522235696648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6.0946243685802743</c:v>
                </c:pt>
                <c:pt idx="1">
                  <c:v>6.262414455067236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6.7399330203841954</c:v>
                </c:pt>
                <c:pt idx="1">
                  <c:v>7.0425490680012262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4</c:v>
                </c:pt>
                <c:pt idx="3">
                  <c:v>28</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7.0491065688538326</c:v>
                </c:pt>
                <c:pt idx="1">
                  <c:v>7.2532445467648126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6.2206911160874538</c:v>
                </c:pt>
                <c:pt idx="1">
                  <c:v>6.4438163204457419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6.4860829675422558</c:v>
                </c:pt>
                <c:pt idx="1">
                  <c:v>7.0315293885341283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4.5272511863695586</c:v>
                </c:pt>
                <c:pt idx="1">
                  <c:v>4.9568551886181114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6.2088510113946214</c:v>
                </c:pt>
                <c:pt idx="1">
                  <c:v>6.0810793844015674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5.6192243304288896</c:v>
                </c:pt>
                <c:pt idx="1">
                  <c:v>5.9805829948793452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6.1045135055390629</c:v>
                </c:pt>
                <c:pt idx="1">
                  <c:v>6.4906466250094974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5.4903446378709582</c:v>
                </c:pt>
                <c:pt idx="1">
                  <c:v>5.8695792074026052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7.9100937413814503</c:v>
                </c:pt>
                <c:pt idx="1">
                  <c:v>8.1271809359815368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7.3568240033390833</c:v>
                </c:pt>
                <c:pt idx="1">
                  <c:v>7.8067068790559384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6.7168914113712566</c:v>
                </c:pt>
                <c:pt idx="1">
                  <c:v>6.5046236026727051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5.9039923749958243</c:v>
                </c:pt>
                <c:pt idx="1">
                  <c:v>6.3267776515910477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8.7252194936890497</c:v>
                </c:pt>
                <c:pt idx="1">
                  <c:v>8.5162469855597074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5.1356650872577436</c:v>
                </c:pt>
                <c:pt idx="1">
                  <c:v>5.5509551433015902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3.9476992313432491</c:v>
                </c:pt>
                <c:pt idx="1">
                  <c:v>5.0809029154683731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8.1151292196410196</c:v>
                </c:pt>
                <c:pt idx="1">
                  <c:v>8.1005621168259214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4.852142674469599</c:v>
                </c:pt>
                <c:pt idx="1">
                  <c:v>5.3754576994405081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4.5973499175458157</c:v>
                </c:pt>
                <c:pt idx="1">
                  <c:v>4.4195370613327087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1.757726738474866</c:v>
                </c:pt>
                <c:pt idx="1">
                  <c:v>1.6637771594973889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2.3204974696413201</c:v>
                </c:pt>
                <c:pt idx="1">
                  <c:v>2.483631594939002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1.6637771594973889</c:v>
                </c:pt>
                <c:pt idx="1">
                  <c:v>5.3754576994405081</c:v>
                </c:pt>
                <c:pt idx="2">
                  <c:v>2.3460522235696648</c:v>
                </c:pt>
                <c:pt idx="3">
                  <c:v>5.5509551433015902</c:v>
                </c:pt>
                <c:pt idx="4">
                  <c:v>4.2846700697632762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2.166042399085196</c:v>
                </c:pt>
                <c:pt idx="1">
                  <c:v>5.8741745222869772</c:v>
                </c:pt>
                <c:pt idx="2">
                  <c:v>2.8145299561714601</c:v>
                </c:pt>
                <c:pt idx="3">
                  <c:v>5.8746872241711792</c:v>
                </c:pt>
                <c:pt idx="4">
                  <c:v>4.4765169467771369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1.5439626591996829</c:v>
                </c:pt>
                <c:pt idx="1">
                  <c:v>1.6684508588168301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4.5965600492171541</c:v>
                </c:pt>
                <c:pt idx="1">
                  <c:v>4.6168050942065362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6.2389049931566438</c:v>
                </c:pt>
                <c:pt idx="1">
                  <c:v>6.4887978449184516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4.4484867150773777</c:v>
                </c:pt>
                <c:pt idx="1">
                  <c:v>4.2846700697632762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4.920210224101826</c:v>
                </c:pt>
                <c:pt idx="1">
                  <c:v>5.7396624304191004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7.958388843029029</c:v>
                </c:pt>
                <c:pt idx="1">
                  <c:v>8.0937328357590985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7.6830362333851063</c:v>
                </c:pt>
                <c:pt idx="1">
                  <c:v>8.0311734344114267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6.6417326660940263</c:v>
                </c:pt>
                <c:pt idx="1">
                  <c:v>6.9249457330266528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2.361285311601935</c:v>
                </c:pt>
                <c:pt idx="1">
                  <c:v>2.3460522235696648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6.3267776515910477</c:v>
                </c:pt>
                <c:pt idx="1">
                  <c:v>5.0809029154683731</c:v>
                </c:pt>
                <c:pt idx="2">
                  <c:v>6.5046236026727051</c:v>
                </c:pt>
                <c:pt idx="3">
                  <c:v>5.8695792074026052</c:v>
                </c:pt>
                <c:pt idx="4">
                  <c:v>9.0776212297868302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5.5074133957026294</c:v>
                </c:pt>
                <c:pt idx="1">
                  <c:v>4.269855114164316</c:v>
                </c:pt>
                <c:pt idx="2">
                  <c:v>5.7740511607097202</c:v>
                </c:pt>
                <c:pt idx="3">
                  <c:v>5.1670666115532793</c:v>
                </c:pt>
                <c:pt idx="4">
                  <c:v>8.4670156143273303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118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RGD | Leeds and York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390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RGD | Leeds and York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8298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RGD | Leeds and York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Leeds and York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63148533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51374445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19085701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Do you feel in control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80078791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Leeds and York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side effects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 </a:t>
            </a:r>
            <a:r>
              <a:rPr lang="en-GB" sz="1200" b="0">
                <a:solidFill>
                  <a:prstClr val="black"/>
                </a:solidFill>
                <a:latin typeface="Arial"/>
              </a:rPr>
              <a:t>service users feeling in control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Psychological therapies: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 </a:t>
            </a:r>
            <a:r>
              <a:rPr lang="en-GB" sz="1200" b="0" noProof="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lang="en-GB" sz="1200" b="0">
                <a:solidFill>
                  <a:prstClr val="black"/>
                </a:solidFill>
                <a:latin typeface="Arial"/>
              </a:rPr>
              <a:t>service users getting help needed when they last contacted the crisis team</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NHS mental health team asked if service users needed support to access their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8805293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7743354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619400671"/>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251020792"/>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09079658"/>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9079479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6525967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042566222"/>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22509088"/>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73117432"/>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74804415"/>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828530646"/>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40768176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6074460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5668742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832129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93423136"/>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091187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66156467"/>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3288341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979731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413736614"/>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867328957"/>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146963821"/>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047500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645925632"/>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7892138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016299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981247392"/>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878893401"/>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30650876"/>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609930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46801780"/>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03682020"/>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7883917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0665369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284313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109518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77058856"/>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1670785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860952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034435077"/>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001016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58061087"/>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4087209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029284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707817332"/>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7180784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676994993"/>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154438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806443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079043251"/>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801555832"/>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864690033"/>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844511312"/>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328580955"/>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384908014"/>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808434135"/>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482367041"/>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477457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82956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51165860"/>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5227722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070560285"/>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6048733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88702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052348287"/>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029983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843232293"/>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2650758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693591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65382738"/>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74933450"/>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8338420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636030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408076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84313776"/>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451271207"/>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2631521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81409161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056318728"/>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3686010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27326641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09079720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1256856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6485074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4153807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42474359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4147944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6937682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5459756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194353560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5068221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4514890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31819719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5754608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5868944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4857522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3541142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29673435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638299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30948696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0583427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94278643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3334203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8018512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704784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22227072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197351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14698945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7315528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35223220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2332068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57480065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4949034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122204484"/>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9723889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22688390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277474123"/>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3592945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21953539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413254714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68894238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11042681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8354756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16327479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175402777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0996846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4248284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43076737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29805620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790853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9830937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36734332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58646814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5933545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8090027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4284193216"/>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0391940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8606287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Do you feel in control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6468583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To what extent did your NHS mental health team involve you in agreeing your care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49229197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24077856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85589139"/>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30922900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368319331"/>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69165577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60889755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24272</TotalTime>
  <Words>9140</Words>
  <Application>Microsoft Office PowerPoint</Application>
  <PresentationFormat>Widescreen</PresentationFormat>
  <Paragraphs>1080</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Leeds and York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